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1E027-61A0-4B97-BEC9-CBE8A2650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8C7913-E467-4A28-AD46-02811925E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9F459-8C37-4465-95F6-86AFC0D9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7CF4E-0392-4A39-9318-87BEA5E8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2286B-BE62-4B85-BDE2-24C87402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895A9-6F58-4344-A477-AC7CA6564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DC3F6-95D6-473E-AA42-A052438B0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FE90F-F6CA-4896-962E-5A01339B4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E4ECD-FAB0-40DC-84F8-05F3A3537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22505-799D-4A06-B9C3-D879C89EC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0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3AF2C-1A7F-45A5-AB2C-BF6BD6EE99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2061D-C3E2-4027-AE7A-17BE71453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4AD9C-EF6A-4969-992C-78136841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B842F-1BB6-4480-AF5E-2966DD20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18C31-CCA7-4034-ABD1-4F6DFDD19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4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D29A-82FA-44A4-8656-F8636778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B5930-8289-4C14-9E81-FAB5917DD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67F0B-7906-4A1A-8E15-19112E8A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B5342-BAD1-4F31-9F72-70523DC8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CADB1-D5FE-48B4-BC78-363294616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2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9239-C64B-4A86-9FE4-6FF5B39B5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C9207-57A8-49F0-9B89-442E4B53B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1FB7B-6CF6-489D-A641-022BBC43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59382-C027-4EF0-812D-51D8CE54C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44937-6D6A-49AE-8937-03898192A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7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19C42-7EB1-44B2-8F47-485B522E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6821C-0C90-4A98-AAF1-58761D1BA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D2D07-2256-4D4D-9840-A350B5920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DD566-04DB-4FE0-80D3-6FB4B012A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EE3A1-2C16-40E3-B659-2CE6EE2EC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A5699-06B3-49B5-AD06-0931E22F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95490-8334-4CD9-9095-489A41BD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2621-0C4A-4EF7-A319-CE3FF53D2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F1DC73-6AF1-4AD6-8B7C-E38DED25E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D7F0C-603C-453B-A589-1CAC2BF6B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B36BCE-1AB2-449B-A2BD-4FB834764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2F38B-677D-4A97-9E26-4F10EDF3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CD884E-E661-4B95-8DA8-D416EEE8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B67EB3-E4E5-482C-9D7D-8C2FBB304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4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FAFC1-0AB0-4DDB-B797-2886F805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4E33A-AE39-4A0F-B2CC-D2C7528F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DF12D-5B17-4C29-9165-BA2B5DEE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4DB7C-E6EA-407C-B845-A02FB10F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2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AC5E4C-4F1F-4320-8901-9E647D04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10B0B4-424B-42F4-B162-65383DE0E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98FDE-CF46-4B91-AF57-0E373092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7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D893C-031F-4C69-81D8-0D2CB9889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986A3-AF10-407C-B16F-BEB565CAC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A2B10-4B0A-4F3E-98A7-C9E64C04E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D841C-5399-4E72-BA44-47E36A8F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28AE5-24CD-4EB7-982B-8BF069BD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4DE94-93E2-4F30-863F-D8B2C51C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5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5A802-449B-49D4-B009-488D72558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00350-EB43-4505-A53B-1614FE363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812552-E97E-4525-A4CF-B03F30D3E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A46AD-EB89-463A-B0FB-F469A5E9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107DC-F584-4521-8791-4AABB959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51B0E-7FB9-4BCA-96E2-C226401CF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0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CF843-20B8-4164-9E65-FC861951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33B5F-6F10-494A-B104-EEFACC216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C3B18-095A-42EA-83C9-92E8CAA7B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0798-A8DB-4871-9414-6F703F001AFE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D6012-DF47-46AB-87D6-74E3F429D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5D07A-7162-4888-9BA1-9C5E34926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4E869-5343-49D7-8DFA-6A84D0D57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4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75A7F59-876A-4305-88FD-3E767B30B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225" y="-137795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6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Chino Valley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DeLuna, Leticia</dc:creator>
  <cp:lastModifiedBy>DeLuna, Leticia</cp:lastModifiedBy>
  <cp:revision>1</cp:revision>
  <dcterms:created xsi:type="dcterms:W3CDTF">2022-08-08T22:35:49Z</dcterms:created>
  <dcterms:modified xsi:type="dcterms:W3CDTF">2022-08-08T22:42:45Z</dcterms:modified>
</cp:coreProperties>
</file>